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8" r:id="rId8"/>
    <p:sldId id="269" r:id="rId9"/>
    <p:sldId id="270" r:id="rId10"/>
    <p:sldId id="264" r:id="rId11"/>
    <p:sldId id="265" r:id="rId12"/>
    <p:sldId id="274" r:id="rId13"/>
    <p:sldId id="275" r:id="rId14"/>
    <p:sldId id="271" r:id="rId15"/>
    <p:sldId id="272" r:id="rId16"/>
    <p:sldId id="276" r:id="rId17"/>
    <p:sldId id="273" r:id="rId18"/>
    <p:sldId id="277" r:id="rId19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4716-8335-4213-A6EF-0A49F3EBCE7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037F-EA0B-4F83-B358-1E408AC79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73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4716-8335-4213-A6EF-0A49F3EBCE7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037F-EA0B-4F83-B358-1E408AC79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38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4716-8335-4213-A6EF-0A49F3EBCE7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037F-EA0B-4F83-B358-1E408AC79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378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4716-8335-4213-A6EF-0A49F3EBCE7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037F-EA0B-4F83-B358-1E408AC79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046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4716-8335-4213-A6EF-0A49F3EBCE7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037F-EA0B-4F83-B358-1E408AC79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7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4716-8335-4213-A6EF-0A49F3EBCE7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037F-EA0B-4F83-B358-1E408AC79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854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4716-8335-4213-A6EF-0A49F3EBCE7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037F-EA0B-4F83-B358-1E408AC79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780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4716-8335-4213-A6EF-0A49F3EBCE7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037F-EA0B-4F83-B358-1E408AC79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53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4716-8335-4213-A6EF-0A49F3EBCE7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037F-EA0B-4F83-B358-1E408AC79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298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4716-8335-4213-A6EF-0A49F3EBCE7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037F-EA0B-4F83-B358-1E408AC79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596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4716-8335-4213-A6EF-0A49F3EBCE7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037F-EA0B-4F83-B358-1E408AC79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61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04716-8335-4213-A6EF-0A49F3EBCE7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E037F-EA0B-4F83-B358-1E408AC79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794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628800"/>
            <a:ext cx="8893489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vi-VN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KÍNH CHÀO </a:t>
            </a:r>
          </a:p>
          <a:p>
            <a:pPr algn="ctr"/>
            <a:r>
              <a:rPr lang="vi-VN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QUÝ THẦY CÔ </a:t>
            </a:r>
          </a:p>
          <a:p>
            <a:pPr algn="ctr"/>
            <a:r>
              <a:rPr lang="vi-VN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 CÁC EM HỌC SINH</a:t>
            </a:r>
          </a:p>
          <a:p>
            <a:pPr algn="ctr"/>
            <a:r>
              <a:rPr lang="vi-VN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THÂN MẾN!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64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3200" u="sng" dirty="0" smtClean="0">
                <a:latin typeface="Times New Roman" pitchFamily="18" charset="0"/>
                <a:cs typeface="Times New Roman" pitchFamily="18" charset="0"/>
              </a:rPr>
              <a:t>Luyện từ và câu: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800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7-Point Star 3"/>
          <p:cNvSpPr/>
          <p:nvPr/>
        </p:nvSpPr>
        <p:spPr>
          <a:xfrm>
            <a:off x="0" y="2494976"/>
            <a:ext cx="2376264" cy="1080120"/>
          </a:xfrm>
          <a:prstGeom prst="star7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Bài 3: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3717032"/>
            <a:ext cx="82089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Chọn từ thích hợp trong các từ sau đây để điền vào chỗ trống: </a:t>
            </a:r>
            <a:r>
              <a:rPr 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anh dũng, dũng cảm, dũng mãnh.</a:t>
            </a:r>
          </a:p>
          <a:p>
            <a:pPr marL="457200" indent="-457200">
              <a:buFontTx/>
              <a:buChar char="-"/>
            </a:pP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..............bênh vực lẽ phải</a:t>
            </a:r>
          </a:p>
          <a:p>
            <a:pPr marL="457200" indent="-457200">
              <a:buFontTx/>
              <a:buChar char="-"/>
            </a:pP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Khí thế ..................</a:t>
            </a:r>
          </a:p>
          <a:p>
            <a:pPr marL="457200" indent="-457200">
              <a:buFontTx/>
              <a:buChar char="-"/>
            </a:pP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Hi sinh ..................</a:t>
            </a:r>
          </a:p>
        </p:txBody>
      </p:sp>
      <p:sp>
        <p:nvSpPr>
          <p:cNvPr id="7" name="Rectangle 6"/>
          <p:cNvSpPr/>
          <p:nvPr/>
        </p:nvSpPr>
        <p:spPr>
          <a:xfrm>
            <a:off x="1800187" y="1556792"/>
            <a:ext cx="55771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Mở rộng vốn từ: Dũng cảm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3579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3200" u="sng" dirty="0" smtClean="0">
                <a:latin typeface="Times New Roman" pitchFamily="18" charset="0"/>
                <a:cs typeface="Times New Roman" pitchFamily="18" charset="0"/>
              </a:rPr>
              <a:t>Luyện từ và câu: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800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7-Point Star 3"/>
          <p:cNvSpPr/>
          <p:nvPr/>
        </p:nvSpPr>
        <p:spPr>
          <a:xfrm>
            <a:off x="0" y="2494976"/>
            <a:ext cx="2376264" cy="1080120"/>
          </a:xfrm>
          <a:prstGeom prst="star7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Bài 3: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3717032"/>
            <a:ext cx="82089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Chọn từ thích hợp trong các từ sau đây để điền vào chỗ trống: </a:t>
            </a:r>
            <a:r>
              <a:rPr 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anh dũng, dũng cảm, dũng mãnh.</a:t>
            </a:r>
          </a:p>
          <a:p>
            <a:pPr marL="457200" indent="-457200">
              <a:buFontTx/>
              <a:buChar char="-"/>
            </a:pPr>
            <a:r>
              <a:rPr lang="vi-VN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ũng cảm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bênh vực lẽ phải</a:t>
            </a:r>
          </a:p>
          <a:p>
            <a:pPr marL="457200" indent="-457200">
              <a:buFontTx/>
              <a:buChar char="-"/>
            </a:pP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Khí thế </a:t>
            </a:r>
            <a:r>
              <a:rPr 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dũng mãnh</a:t>
            </a:r>
          </a:p>
          <a:p>
            <a:pPr marL="457200" indent="-457200">
              <a:buFontTx/>
              <a:buChar char="-"/>
            </a:pP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Hi sinh </a:t>
            </a:r>
            <a:r>
              <a:rPr 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anh dũng</a:t>
            </a:r>
          </a:p>
        </p:txBody>
      </p:sp>
      <p:sp>
        <p:nvSpPr>
          <p:cNvPr id="7" name="Rectangle 6"/>
          <p:cNvSpPr/>
          <p:nvPr/>
        </p:nvSpPr>
        <p:spPr>
          <a:xfrm>
            <a:off x="1800187" y="1556792"/>
            <a:ext cx="55771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Mở rộng vốn từ: Dũng cảm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8061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3200" u="sng" dirty="0" smtClean="0">
                <a:latin typeface="Times New Roman" pitchFamily="18" charset="0"/>
                <a:cs typeface="Times New Roman" pitchFamily="18" charset="0"/>
              </a:rPr>
              <a:t>Luyện từ và câu: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800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7-Point Star 3"/>
          <p:cNvSpPr/>
          <p:nvPr/>
        </p:nvSpPr>
        <p:spPr>
          <a:xfrm>
            <a:off x="0" y="2276872"/>
            <a:ext cx="2376264" cy="1080120"/>
          </a:xfrm>
          <a:prstGeom prst="star7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Bài 4: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7425" y="2279774"/>
            <a:ext cx="65527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Trong các thành ngữ sau, thành ngữ nào nói về lòng dũng cảm?</a:t>
            </a:r>
          </a:p>
        </p:txBody>
      </p:sp>
      <p:sp>
        <p:nvSpPr>
          <p:cNvPr id="7" name="Rectangle 6"/>
          <p:cNvSpPr/>
          <p:nvPr/>
        </p:nvSpPr>
        <p:spPr>
          <a:xfrm>
            <a:off x="1800187" y="1556792"/>
            <a:ext cx="55771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Mở rộng vốn từ: Dũng cảm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9672" y="3356992"/>
            <a:ext cx="525658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Ba nổi bảy chìm;</a:t>
            </a:r>
          </a:p>
          <a:p>
            <a:pPr marL="457200" indent="-457200">
              <a:buFontTx/>
              <a:buChar char="-"/>
            </a:pP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Vào sinh ra tử;</a:t>
            </a:r>
          </a:p>
          <a:p>
            <a:pPr marL="457200" indent="-457200">
              <a:buFontTx/>
              <a:buChar char="-"/>
            </a:pP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Cày sâu cuốc bẫm;</a:t>
            </a:r>
          </a:p>
          <a:p>
            <a:pPr marL="457200" indent="-457200">
              <a:buFontTx/>
              <a:buChar char="-"/>
            </a:pP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Gan vàng dạ sắt;</a:t>
            </a:r>
          </a:p>
          <a:p>
            <a:pPr marL="457200" indent="-457200">
              <a:buFontTx/>
              <a:buChar char="-"/>
            </a:pP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Nhường cơm sẻ áo;</a:t>
            </a:r>
          </a:p>
          <a:p>
            <a:pPr marL="457200" indent="-457200">
              <a:buFontTx/>
              <a:buChar char="-"/>
            </a:pP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Chân lấm tay bùn.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0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3200" u="sng" dirty="0" smtClean="0">
                <a:latin typeface="Times New Roman" pitchFamily="18" charset="0"/>
                <a:cs typeface="Times New Roman" pitchFamily="18" charset="0"/>
              </a:rPr>
              <a:t>Luyện từ và câu: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800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7-Point Star 3"/>
          <p:cNvSpPr/>
          <p:nvPr/>
        </p:nvSpPr>
        <p:spPr>
          <a:xfrm>
            <a:off x="0" y="2276872"/>
            <a:ext cx="2376264" cy="1080120"/>
          </a:xfrm>
          <a:prstGeom prst="star7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Bài 4: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4626" y="3356992"/>
            <a:ext cx="756379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Trong các thành ngữ sau, thành ngữ nào nói về lòng dũng cảm:</a:t>
            </a:r>
          </a:p>
        </p:txBody>
      </p:sp>
      <p:sp>
        <p:nvSpPr>
          <p:cNvPr id="7" name="Rectangle 6"/>
          <p:cNvSpPr/>
          <p:nvPr/>
        </p:nvSpPr>
        <p:spPr>
          <a:xfrm>
            <a:off x="1800187" y="1556792"/>
            <a:ext cx="55771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Mở rộng vốn từ: Dũng cảm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7274" y="4801507"/>
            <a:ext cx="3199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- Vào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sinh ra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tử.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7275" y="5517232"/>
            <a:ext cx="2876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- Gan vàng dạ sắt.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0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3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3200" u="sng" dirty="0" smtClean="0">
                <a:latin typeface="Times New Roman" pitchFamily="18" charset="0"/>
                <a:cs typeface="Times New Roman" pitchFamily="18" charset="0"/>
              </a:rPr>
              <a:t>Luyện từ và câu: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800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00187" y="1556792"/>
            <a:ext cx="55771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Mở rộng vốn từ: Dũng cảm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827584" y="2226900"/>
            <a:ext cx="3168352" cy="1512168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Ba chìm bảy nổi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831663" y="3739068"/>
            <a:ext cx="3164273" cy="1512168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Vào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sinh ra tử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835742" y="5251236"/>
            <a:ext cx="3160194" cy="1512168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Cày sâu cuốc bẫm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139953" y="2406920"/>
            <a:ext cx="4680520" cy="11521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sống phiêu dạt, long đong, chịu nhiều khổ sở vất vả.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4266435" y="5431256"/>
            <a:ext cx="4680520" cy="11521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làm ăn cần cù, chăm chỉ</a:t>
            </a:r>
            <a:r>
              <a:rPr lang="vi-VN" dirty="0"/>
              <a:t>.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292353" y="3919088"/>
            <a:ext cx="4680520" cy="11521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trải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qua nhiều trận mạc, đầy nguy hiểm, kề bên cái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chết.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6393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3200" u="sng" dirty="0" smtClean="0">
                <a:latin typeface="Times New Roman" pitchFamily="18" charset="0"/>
                <a:cs typeface="Times New Roman" pitchFamily="18" charset="0"/>
              </a:rPr>
              <a:t>Luyện từ và câu: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800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00187" y="1556792"/>
            <a:ext cx="55771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Mở rộng vốn từ: Dũng cảm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648544" y="2250407"/>
            <a:ext cx="3312368" cy="1512168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Gan vàng dạ sắt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648544" y="3762575"/>
            <a:ext cx="3312368" cy="1512168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Nhường cơm sẻ áo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648544" y="5308162"/>
            <a:ext cx="3312368" cy="1512168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Chân lấm tay bùn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203039" y="2344687"/>
            <a:ext cx="4536508" cy="130033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gan dạ, dũng cảm, không nao núng trước khó khăn nguy hiểm.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203039" y="5445224"/>
            <a:ext cx="4536505" cy="119508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chỉ sự lao động vất vả, cực nhọc.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203038" y="3942595"/>
            <a:ext cx="4536505" cy="11521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đùm bọc, giúp đỡ, nhường nhịn, san sẻ cho nhau trong khó khăn hoạn nạn.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16699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  <p:bldP spid="3" grpId="0" animBg="1"/>
      <p:bldP spid="15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Thứ năm ngày 12 tháng 03 năm 2015</a:t>
            </a:r>
            <a:br>
              <a:rPr lang="vi-VN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3200" u="sng" dirty="0" smtClean="0">
                <a:latin typeface="Times New Roman" pitchFamily="18" charset="0"/>
                <a:cs typeface="Times New Roman" pitchFamily="18" charset="0"/>
              </a:rPr>
              <a:t>Luyện từ và câu: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800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5616" y="2499851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Học thuộc lòng các câu thành ngữ:</a:t>
            </a:r>
          </a:p>
        </p:txBody>
      </p:sp>
      <p:sp>
        <p:nvSpPr>
          <p:cNvPr id="7" name="Rectangle 6"/>
          <p:cNvSpPr/>
          <p:nvPr/>
        </p:nvSpPr>
        <p:spPr>
          <a:xfrm>
            <a:off x="1800187" y="1556792"/>
            <a:ext cx="55771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Mở rộng vốn từ: Dũng cảm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5656" y="3088819"/>
            <a:ext cx="525658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Ba nổi bảy chìm;</a:t>
            </a:r>
          </a:p>
          <a:p>
            <a:pPr marL="457200" indent="-457200">
              <a:buFontTx/>
              <a:buChar char="-"/>
            </a:pP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Vào sinh ra tử;</a:t>
            </a:r>
          </a:p>
          <a:p>
            <a:pPr marL="457200" indent="-457200">
              <a:buFontTx/>
              <a:buChar char="-"/>
            </a:pP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Cày sâu cuốc bẫm;</a:t>
            </a:r>
          </a:p>
          <a:p>
            <a:pPr marL="457200" indent="-457200">
              <a:buFontTx/>
              <a:buChar char="-"/>
            </a:pP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Gan vàng dạ sắt;</a:t>
            </a:r>
          </a:p>
          <a:p>
            <a:pPr marL="457200" indent="-457200">
              <a:buFontTx/>
              <a:buChar char="-"/>
            </a:pP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Nhường cơm sẻ áo;</a:t>
            </a:r>
          </a:p>
          <a:p>
            <a:pPr marL="457200" indent="-457200">
              <a:buFontTx/>
              <a:buChar char="-"/>
            </a:pP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Chân lấm tay bùn.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397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3200" u="sng" dirty="0" smtClean="0">
                <a:latin typeface="Times New Roman" pitchFamily="18" charset="0"/>
                <a:cs typeface="Times New Roman" pitchFamily="18" charset="0"/>
              </a:rPr>
              <a:t>Luyện từ và câu: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800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7-Point Star 3"/>
          <p:cNvSpPr/>
          <p:nvPr/>
        </p:nvSpPr>
        <p:spPr>
          <a:xfrm>
            <a:off x="0" y="2494976"/>
            <a:ext cx="2376264" cy="1080120"/>
          </a:xfrm>
          <a:prstGeom prst="star7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Bài 5: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76264" y="2494976"/>
            <a:ext cx="63135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Đặt câu với một trong các thành ngữ vừa tìm được ở bài tập 4.</a:t>
            </a:r>
          </a:p>
        </p:txBody>
      </p:sp>
      <p:sp>
        <p:nvSpPr>
          <p:cNvPr id="7" name="Rectangle 6"/>
          <p:cNvSpPr/>
          <p:nvPr/>
        </p:nvSpPr>
        <p:spPr>
          <a:xfrm>
            <a:off x="1800187" y="1556792"/>
            <a:ext cx="55771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Mở rộng vốn từ: Dũng cảm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23728" y="3717032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Vào sinh ra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tử.	         Gan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vàng dạ sắt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10091" y="4365104"/>
            <a:ext cx="77048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Dựa vào nghĩa của các thành ngữ, mỗi câu thành ngữ được sử dụng trong hoàn cảnh nào, nói về phẩm chất gì, của ai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150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3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692696"/>
            <a:ext cx="5256584" cy="470898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vi-VN" sz="6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Tiết học đến đây là</a:t>
            </a:r>
          </a:p>
          <a:p>
            <a:pPr algn="ctr"/>
            <a:r>
              <a:rPr lang="vi-VN" sz="6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kết thúc</a:t>
            </a:r>
          </a:p>
          <a:p>
            <a:pPr algn="ctr"/>
            <a:r>
              <a:rPr lang="vi-VN" sz="6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Chúc các em học giỏi</a:t>
            </a:r>
          </a:p>
        </p:txBody>
      </p:sp>
    </p:spTree>
    <p:extLst>
      <p:ext uri="{BB962C8B-B14F-4D97-AF65-F5344CB8AC3E}">
        <p14:creationId xmlns:p14="http://schemas.microsoft.com/office/powerpoint/2010/main" val="391810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06530" y="2564904"/>
            <a:ext cx="6840760" cy="792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Em hãy đặt câu kể Ai là gì?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75551" y="3682479"/>
            <a:ext cx="66967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Xác định chủ ngữ và vị ngữ trong câu kể Ai là gì ?</a:t>
            </a:r>
          </a:p>
          <a:p>
            <a:pPr algn="ctr"/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Bố em là bộ đội biên phòng.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7645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1432" y="3382833"/>
            <a:ext cx="871296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vi-VN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Mở rộng vốn từ: </a:t>
            </a:r>
            <a:r>
              <a:rPr lang="vi-VN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Dũng cảm</a:t>
            </a:r>
            <a:endParaRPr lang="en-US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53217" y="1954916"/>
            <a:ext cx="408156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Luyện từ và câu</a:t>
            </a:r>
            <a:endParaRPr 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6080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-Point Star 3"/>
          <p:cNvSpPr/>
          <p:nvPr/>
        </p:nvSpPr>
        <p:spPr>
          <a:xfrm>
            <a:off x="0" y="2494976"/>
            <a:ext cx="2376264" cy="1080120"/>
          </a:xfrm>
          <a:prstGeom prst="star7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Bài 1: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1315" y="3717032"/>
            <a:ext cx="74888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Tìm những từ </a:t>
            </a:r>
            <a:r>
              <a:rPr lang="vi-VN" sz="3200" u="sng" dirty="0" smtClean="0">
                <a:latin typeface="Times New Roman" pitchFamily="18" charset="0"/>
                <a:cs typeface="Times New Roman" pitchFamily="18" charset="0"/>
              </a:rPr>
              <a:t>cùng nghĩa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và những từ </a:t>
            </a:r>
            <a:r>
              <a:rPr lang="vi-VN" sz="3200" u="sng" dirty="0" smtClean="0">
                <a:latin typeface="Times New Roman" pitchFamily="18" charset="0"/>
                <a:cs typeface="Times New Roman" pitchFamily="18" charset="0"/>
              </a:rPr>
              <a:t>trái nghĩa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với từ </a:t>
            </a:r>
            <a:r>
              <a:rPr lang="vi-V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dũng cảm.</a:t>
            </a:r>
            <a:endParaRPr lang="vi-VN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Từ cùng nghĩa: can đảm</a:t>
            </a:r>
          </a:p>
          <a:p>
            <a:pPr marL="457200" indent="-457200">
              <a:buFontTx/>
              <a:buChar char="-"/>
            </a:pP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Từ trái nghĩa: hèn nhát</a:t>
            </a:r>
          </a:p>
        </p:txBody>
      </p:sp>
      <p:sp>
        <p:nvSpPr>
          <p:cNvPr id="7" name="Rectangle 6"/>
          <p:cNvSpPr/>
          <p:nvPr/>
        </p:nvSpPr>
        <p:spPr>
          <a:xfrm>
            <a:off x="1800187" y="1556792"/>
            <a:ext cx="55771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Mở rộng vốn từ: Dũng cảm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861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8223" y="1124744"/>
            <a:ext cx="7704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vi-VN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Từ cùng nghĩa với dũng cảm:</a:t>
            </a:r>
          </a:p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Gan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dạ, anh hùng, anh dũng, can trường, gan góc, gan lì, bạo gan, quả cảm, táo bạo,....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1937" y="3356992"/>
            <a:ext cx="7704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vi-VN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Từ </a:t>
            </a:r>
            <a:r>
              <a:rPr lang="vi-VN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trái nghĩa với dũng cảm: </a:t>
            </a:r>
            <a:endParaRPr lang="vi-VN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hát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gan, nhút nhát, hèn nhát, đớn hèn, hèn mạt, hèn hạ, bạc nhược, khiếp nhược,.....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2657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3200" u="sng" dirty="0" smtClean="0">
                <a:latin typeface="Times New Roman" pitchFamily="18" charset="0"/>
                <a:cs typeface="Times New Roman" pitchFamily="18" charset="0"/>
              </a:rPr>
              <a:t>Luyện từ và câu: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800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7-Point Star 3"/>
          <p:cNvSpPr/>
          <p:nvPr/>
        </p:nvSpPr>
        <p:spPr>
          <a:xfrm>
            <a:off x="21285" y="2190426"/>
            <a:ext cx="2376264" cy="1080120"/>
          </a:xfrm>
          <a:prstGeom prst="star7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Bài 2: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00187" y="1556792"/>
            <a:ext cx="55771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Mở rộng vốn từ: Dũng cảm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97371" y="2438098"/>
            <a:ext cx="6661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Đặt câu với một trong các từ tìm được.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3340384"/>
            <a:ext cx="79928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Muốn đặt câu đúng em phải nắm được nghĩa của các từ, xem từ ấy được sử dụng trong trường hợp nào, nói về phẩm chất gì, của ai.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7978" y="5013176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Ví dụ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: Hà vốn </a:t>
            </a:r>
            <a:r>
              <a:rPr lang="vi-VN" sz="3200" u="sng" dirty="0" smtClean="0">
                <a:latin typeface="Times New Roman" pitchFamily="18" charset="0"/>
                <a:cs typeface="Times New Roman" pitchFamily="18" charset="0"/>
              </a:rPr>
              <a:t>nhát gan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nên không giám đi trong đêm tối.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3291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5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5805264"/>
          </a:xfrm>
        </p:spPr>
      </p:pic>
      <p:sp>
        <p:nvSpPr>
          <p:cNvPr id="5" name="TextBox 4"/>
          <p:cNvSpPr txBox="1"/>
          <p:nvPr/>
        </p:nvSpPr>
        <p:spPr>
          <a:xfrm>
            <a:off x="251520" y="5949280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Anh Bế Văn Đàn đã </a:t>
            </a:r>
            <a:r>
              <a:rPr lang="vi-VN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can đảm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lấy thân mình làm giá súng.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4103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445224"/>
          </a:xfrm>
        </p:spPr>
      </p:pic>
      <p:sp>
        <p:nvSpPr>
          <p:cNvPr id="5" name="TextBox 4"/>
          <p:cNvSpPr txBox="1"/>
          <p:nvPr/>
        </p:nvSpPr>
        <p:spPr>
          <a:xfrm>
            <a:off x="827584" y="5661248"/>
            <a:ext cx="66967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Anh Phan Đình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đã </a:t>
            </a:r>
            <a:r>
              <a:rPr lang="vi-VN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dũng cảm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lấy thân mình lấp lỗ châu mai.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776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36431"/>
          </a:xfrm>
        </p:spPr>
      </p:pic>
      <p:sp>
        <p:nvSpPr>
          <p:cNvPr id="5" name="TextBox 4"/>
          <p:cNvSpPr txBox="1"/>
          <p:nvPr/>
        </p:nvSpPr>
        <p:spPr>
          <a:xfrm>
            <a:off x="410103" y="5968815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Chị Võ Thị Sáu đã hi sinh </a:t>
            </a:r>
            <a:r>
              <a:rPr lang="vi-VN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anh dũng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trước quân thù.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060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9&quot;/&gt;&lt;/object&gt;&lt;object type=&quot;3&quot; unique_id=&quot;10007&quot;&gt;&lt;property id=&quot;20148&quot; value=&quot;5&quot;/&gt;&lt;property id=&quot;20300&quot; value=&quot;Slide 4&quot;/&gt;&lt;property id=&quot;20307&quot; value=&quot;260&quot;/&gt;&lt;/object&gt;&lt;object type=&quot;3&quot; unique_id=&quot;10008&quot;&gt;&lt;property id=&quot;20148&quot; value=&quot;5&quot;/&gt;&lt;property id=&quot;20300&quot; value=&quot;Slide 5&quot;/&gt;&lt;property id=&quot;20307&quot; value=&quot;261&quot;/&gt;&lt;/object&gt;&lt;object type=&quot;3&quot; unique_id=&quot;10009&quot;&gt;&lt;property id=&quot;20148&quot; value=&quot;5&quot;/&gt;&lt;property id=&quot;20300&quot; value=&quot;Slide 6 - &amp;quot;&amp;#x0D;&amp;#x0A;Luyện từ và câu:&amp;#x0D;&amp;#x0A;&amp;quot;&quot;/&gt;&lt;property id=&quot;20307&quot; value=&quot;263&quot;/&gt;&lt;/object&gt;&lt;object type=&quot;3&quot; unique_id=&quot;10010&quot;&gt;&lt;property id=&quot;20148&quot; value=&quot;5&quot;/&gt;&lt;property id=&quot;20300&quot; value=&quot;Slide 7&quot;/&gt;&lt;property id=&quot;20307&quot; value=&quot;268&quot;/&gt;&lt;/object&gt;&lt;object type=&quot;3&quot; unique_id=&quot;10011&quot;&gt;&lt;property id=&quot;20148&quot; value=&quot;5&quot;/&gt;&lt;property id=&quot;20300&quot; value=&quot;Slide 8&quot;/&gt;&lt;property id=&quot;20307&quot; value=&quot;269&quot;/&gt;&lt;/object&gt;&lt;object type=&quot;3&quot; unique_id=&quot;10012&quot;&gt;&lt;property id=&quot;20148&quot; value=&quot;5&quot;/&gt;&lt;property id=&quot;20300&quot; value=&quot;Slide 9&quot;/&gt;&lt;property id=&quot;20307&quot; value=&quot;270&quot;/&gt;&lt;/object&gt;&lt;object type=&quot;3&quot; unique_id=&quot;10013&quot;&gt;&lt;property id=&quot;20148&quot; value=&quot;5&quot;/&gt;&lt;property id=&quot;20300&quot; value=&quot;Slide 10 - &amp;quot;&amp;#x0D;&amp;#x0A;Luyện từ và câu:&amp;#x0D;&amp;#x0A;&amp;quot;&quot;/&gt;&lt;property id=&quot;20307&quot; value=&quot;264&quot;/&gt;&lt;/object&gt;&lt;object type=&quot;3&quot; unique_id=&quot;10014&quot;&gt;&lt;property id=&quot;20148&quot; value=&quot;5&quot;/&gt;&lt;property id=&quot;20300&quot; value=&quot;Slide 11 - &amp;quot;&amp;#x0D;&amp;#x0A;Luyện từ và câu:&amp;#x0D;&amp;#x0A;&amp;quot;&quot;/&gt;&lt;property id=&quot;20307&quot; value=&quot;265&quot;/&gt;&lt;/object&gt;&lt;object type=&quot;3&quot; unique_id=&quot;10015&quot;&gt;&lt;property id=&quot;20148&quot; value=&quot;5&quot;/&gt;&lt;property id=&quot;20300&quot; value=&quot;Slide 12 - &amp;quot;&amp;#x0D;&amp;#x0A;Luyện từ và câu:&amp;#x0D;&amp;#x0A;&amp;quot;&quot;/&gt;&lt;property id=&quot;20307&quot; value=&quot;274&quot;/&gt;&lt;/object&gt;&lt;object type=&quot;3&quot; unique_id=&quot;10016&quot;&gt;&lt;property id=&quot;20148&quot; value=&quot;5&quot;/&gt;&lt;property id=&quot;20300&quot; value=&quot;Slide 13 - &amp;quot;&amp;#x0D;&amp;#x0A;Luyện từ và câu:&amp;#x0D;&amp;#x0A;&amp;quot;&quot;/&gt;&lt;property id=&quot;20307&quot; value=&quot;275&quot;/&gt;&lt;/object&gt;&lt;object type=&quot;3&quot; unique_id=&quot;10017&quot;&gt;&lt;property id=&quot;20148&quot; value=&quot;5&quot;/&gt;&lt;property id=&quot;20300&quot; value=&quot;Slide 14 - &amp;quot;&amp;#x0D;&amp;#x0A;Luyện từ và câu:&amp;#x0D;&amp;#x0A;&amp;quot;&quot;/&gt;&lt;property id=&quot;20307&quot; value=&quot;271&quot;/&gt;&lt;/object&gt;&lt;object type=&quot;3&quot; unique_id=&quot;10018&quot;&gt;&lt;property id=&quot;20148&quot; value=&quot;5&quot;/&gt;&lt;property id=&quot;20300&quot; value=&quot;Slide 15 - &amp;quot;&amp;#x0D;&amp;#x0A;Luyện từ và câu:&amp;#x0D;&amp;#x0A;&amp;quot;&quot;/&gt;&lt;property id=&quot;20307&quot; value=&quot;272&quot;/&gt;&lt;/object&gt;&lt;object type=&quot;3&quot; unique_id=&quot;10019&quot;&gt;&lt;property id=&quot;20148&quot; value=&quot;5&quot;/&gt;&lt;property id=&quot;20300&quot; value=&quot;Slide 16 - &amp;quot;Thứ năm ngày 12 tháng 03 năm 2015&amp;#x0D;&amp;#x0A;Luyện từ và câu:&amp;#x0D;&amp;#x0A;&amp;quot;&quot;/&gt;&lt;property id=&quot;20307&quot; value=&quot;276&quot;/&gt;&lt;/object&gt;&lt;object type=&quot;3&quot; unique_id=&quot;10020&quot;&gt;&lt;property id=&quot;20148&quot; value=&quot;5&quot;/&gt;&lt;property id=&quot;20300&quot; value=&quot;Slide 17 - &amp;quot;&amp;#x0D;&amp;#x0A;Luyện từ và câu:&amp;#x0D;&amp;#x0A;&amp;quot;&quot;/&gt;&lt;property id=&quot;20307&quot; value=&quot;273&quot;/&gt;&lt;/object&gt;&lt;object type=&quot;3&quot; unique_id=&quot;10021&quot;&gt;&lt;property id=&quot;20148&quot; value=&quot;5&quot;/&gt;&lt;property id=&quot;20300&quot; value=&quot;Slide 18&quot;/&gt;&lt;property id=&quot;20307&quot; value=&quot;27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698</Words>
  <Application>Microsoft Office PowerPoint</Application>
  <PresentationFormat>On-screen Show (4:3)</PresentationFormat>
  <Paragraphs>91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Luyện từ và câu: </vt:lpstr>
      <vt:lpstr>PowerPoint Presentation</vt:lpstr>
      <vt:lpstr>PowerPoint Presentation</vt:lpstr>
      <vt:lpstr>PowerPoint Presentation</vt:lpstr>
      <vt:lpstr> Luyện từ và câu: </vt:lpstr>
      <vt:lpstr> Luyện từ và câu: </vt:lpstr>
      <vt:lpstr> Luyện từ và câu: </vt:lpstr>
      <vt:lpstr> Luyện từ và câu: </vt:lpstr>
      <vt:lpstr> Luyện từ và câu: </vt:lpstr>
      <vt:lpstr> Luyện từ và câu: </vt:lpstr>
      <vt:lpstr>Thứ năm ngày 12 tháng 03 năm 2015 Luyện từ và câu: </vt:lpstr>
      <vt:lpstr> Luyện từ và câu: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Dung</dc:creator>
  <cp:lastModifiedBy>User</cp:lastModifiedBy>
  <cp:revision>43</cp:revision>
  <dcterms:created xsi:type="dcterms:W3CDTF">2015-03-11T02:08:00Z</dcterms:created>
  <dcterms:modified xsi:type="dcterms:W3CDTF">2018-04-23T06:51:23Z</dcterms:modified>
</cp:coreProperties>
</file>